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unknown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6" r:id="rId5"/>
    <p:sldId id="277" r:id="rId6"/>
    <p:sldId id="263" r:id="rId7"/>
    <p:sldId id="273" r:id="rId8"/>
    <p:sldId id="283" r:id="rId9"/>
    <p:sldId id="289" r:id="rId10"/>
    <p:sldId id="292" r:id="rId11"/>
    <p:sldId id="293" r:id="rId12"/>
    <p:sldId id="295" r:id="rId13"/>
    <p:sldId id="296" r:id="rId14"/>
    <p:sldId id="294" r:id="rId15"/>
    <p:sldId id="297" r:id="rId16"/>
    <p:sldId id="271" r:id="rId17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7F"/>
    <a:srgbClr val="00BFFF"/>
    <a:srgbClr val="5DD5FF"/>
    <a:srgbClr val="00668A"/>
    <a:srgbClr val="5F5F5F"/>
    <a:srgbClr val="00FF3C"/>
    <a:srgbClr val="00DA6D"/>
    <a:srgbClr val="FF9900"/>
    <a:srgbClr val="FF00FF"/>
    <a:srgbClr val="FFA015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36" autoAdjust="0"/>
  </p:normalViewPr>
  <p:slideViewPr>
    <p:cSldViewPr>
      <p:cViewPr varScale="1">
        <p:scale>
          <a:sx n="133" d="100"/>
          <a:sy n="133" d="100"/>
        </p:scale>
        <p:origin x="-798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24E8B-D2EB-4EF4-8613-A68456E89DD2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9928B-C586-4865-B0E6-6F404A52A138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3973887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E9928B-C586-4865-B0E6-6F404A52A138}" type="slidenum">
              <a:rPr kumimoji="1" lang="ja-JP" altLang="en-US" smtClean="0"/>
              <a:pPr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436386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Mac</a:t>
            </a:r>
            <a:r>
              <a:rPr kumimoji="1" lang="ja-JP" altLang="en-US" dirty="0" smtClean="0"/>
              <a:t>買う、</a:t>
            </a:r>
            <a:r>
              <a:rPr kumimoji="1" lang="en-US" altLang="ja-JP" dirty="0" smtClean="0"/>
              <a:t>UE4</a:t>
            </a:r>
            <a:r>
              <a:rPr kumimoji="1" lang="ja-JP" altLang="en-US" dirty="0" smtClean="0"/>
              <a:t>のライセンス買う、数学、英語、物理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E9928B-C586-4865-B0E6-6F404A52A138}" type="slidenum">
              <a:rPr kumimoji="1" lang="ja-JP" altLang="en-US" smtClean="0"/>
              <a:pPr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638332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914248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3443106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2273165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37371650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2313875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465427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3566114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202814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703851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963522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07120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4A6E8-120E-4A8A-9BC0-30A6B5303745}" type="datetimeFigureOut">
              <a:rPr kumimoji="1" lang="ja-JP" altLang="en-US" smtClean="0"/>
              <a:pPr/>
              <a:t>2014/7/10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09BBF-5DA3-44CB-956F-C0F17C66B187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758412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32856"/>
            <a:ext cx="9144000" cy="1470025"/>
          </a:xfrm>
        </p:spPr>
        <p:txBody>
          <a:bodyPr/>
          <a:lstStyle/>
          <a:p>
            <a:pPr algn="l"/>
            <a:r>
              <a:rPr lang="en-US" altLang="ja-JP" dirty="0">
                <a:solidFill>
                  <a:schemeClr val="bg1"/>
                </a:solidFill>
              </a:rPr>
              <a:t>	</a:t>
            </a:r>
            <a:r>
              <a:rPr kumimoji="1" lang="ja-JP" altLang="en-US" dirty="0" smtClean="0">
                <a:solidFill>
                  <a:schemeClr val="bg1"/>
                </a:solidFill>
              </a:rPr>
              <a:t>決意表明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0" y="3861048"/>
            <a:ext cx="9144000" cy="2996952"/>
          </a:xfrm>
          <a:solidFill>
            <a:schemeClr val="bg1"/>
          </a:solidFill>
        </p:spPr>
        <p:txBody>
          <a:bodyPr/>
          <a:lstStyle/>
          <a:p>
            <a:pPr algn="r"/>
            <a:endParaRPr kumimoji="1" lang="en-US" altLang="ja-JP" dirty="0" smtClean="0"/>
          </a:p>
          <a:p>
            <a:pPr algn="r"/>
            <a:r>
              <a:rPr lang="en-US" altLang="ja-JP" dirty="0"/>
              <a:t>	</a:t>
            </a:r>
            <a:r>
              <a:rPr kumimoji="1" lang="ja-JP" altLang="en-US" dirty="0" smtClean="0">
                <a:solidFill>
                  <a:srgbClr val="454545"/>
                </a:solidFill>
              </a:rPr>
              <a:t>小山瑛圭</a:t>
            </a:r>
            <a:r>
              <a:rPr kumimoji="1" lang="en-US" altLang="ja-JP" dirty="0" smtClean="0">
                <a:solidFill>
                  <a:srgbClr val="454545"/>
                </a:solidFill>
              </a:rPr>
              <a:t>	</a:t>
            </a:r>
            <a:r>
              <a:rPr lang="en-US" altLang="ja-JP" dirty="0"/>
              <a:t>	</a:t>
            </a:r>
            <a:r>
              <a:rPr kumimoji="1" lang="ja-JP" altLang="en-US" dirty="0" smtClean="0"/>
              <a:t>　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7213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理由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グループ化 7"/>
          <p:cNvGrpSpPr/>
          <p:nvPr/>
        </p:nvGrpSpPr>
        <p:grpSpPr>
          <a:xfrm>
            <a:off x="899592" y="3429000"/>
            <a:ext cx="7488832" cy="1785104"/>
            <a:chOff x="899592" y="3804136"/>
            <a:chExt cx="7488832" cy="1785104"/>
          </a:xfrm>
        </p:grpSpPr>
        <p:sp>
          <p:nvSpPr>
            <p:cNvPr id="3" name="テキスト ボックス 2"/>
            <p:cNvSpPr txBox="1"/>
            <p:nvPr/>
          </p:nvSpPr>
          <p:spPr>
            <a:xfrm>
              <a:off x="899592" y="3804136"/>
              <a:ext cx="108012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1000" b="1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  <a:endParaRPr kumimoji="1" lang="ja-JP" altLang="en-US" sz="110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339752" y="4020160"/>
              <a:ext cx="604867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400" b="1" dirty="0" smtClean="0"/>
                <a:t>デザイナの理想を</a:t>
              </a:r>
              <a:endParaRPr kumimoji="1" lang="en-US" altLang="ja-JP" sz="4400" b="1" dirty="0" smtClean="0"/>
            </a:p>
            <a:p>
              <a:r>
                <a:rPr lang="en-US" altLang="ja-JP" sz="4400" b="1" dirty="0"/>
                <a:t>	</a:t>
              </a:r>
              <a:r>
                <a:rPr lang="en-US" altLang="ja-JP" sz="4400" b="1" dirty="0" smtClean="0"/>
                <a:t>		</a:t>
              </a:r>
              <a:r>
                <a:rPr kumimoji="1" lang="ja-JP" altLang="en-US" sz="4400" b="1" dirty="0" smtClean="0"/>
                <a:t>実現したい</a:t>
              </a:r>
              <a:endParaRPr kumimoji="1" lang="ja-JP" altLang="en-US" sz="4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xmlns="" val="294355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計画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年目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5" name="正方形/長方形 24"/>
          <p:cNvSpPr/>
          <p:nvPr/>
        </p:nvSpPr>
        <p:spPr>
          <a:xfrm>
            <a:off x="0" y="3573016"/>
            <a:ext cx="9144000" cy="32849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5" name="グループ化 44"/>
          <p:cNvGrpSpPr/>
          <p:nvPr/>
        </p:nvGrpSpPr>
        <p:grpSpPr>
          <a:xfrm>
            <a:off x="179512" y="4653136"/>
            <a:ext cx="8964488" cy="648072"/>
            <a:chOff x="179512" y="3717032"/>
            <a:chExt cx="8964488" cy="648072"/>
          </a:xfrm>
        </p:grpSpPr>
        <p:grpSp>
          <p:nvGrpSpPr>
            <p:cNvPr id="30" name="グループ化 29"/>
            <p:cNvGrpSpPr/>
            <p:nvPr/>
          </p:nvGrpSpPr>
          <p:grpSpPr>
            <a:xfrm>
              <a:off x="179512" y="3789040"/>
              <a:ext cx="8964488" cy="576064"/>
              <a:chOff x="179512" y="3789040"/>
              <a:chExt cx="8964488" cy="576064"/>
            </a:xfrm>
          </p:grpSpPr>
          <p:sp>
            <p:nvSpPr>
              <p:cNvPr id="29" name="正方形/長方形 28"/>
              <p:cNvSpPr/>
              <p:nvPr/>
            </p:nvSpPr>
            <p:spPr>
              <a:xfrm>
                <a:off x="470940" y="4077072"/>
                <a:ext cx="8673060" cy="45719"/>
              </a:xfrm>
              <a:prstGeom prst="rect">
                <a:avLst/>
              </a:prstGeom>
              <a:solidFill>
                <a:srgbClr val="00B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28" name="グループ化 27"/>
              <p:cNvGrpSpPr/>
              <p:nvPr/>
            </p:nvGrpSpPr>
            <p:grpSpPr>
              <a:xfrm>
                <a:off x="179512" y="3789040"/>
                <a:ext cx="576064" cy="576064"/>
                <a:chOff x="323528" y="3789040"/>
                <a:chExt cx="576064" cy="576064"/>
              </a:xfrm>
            </p:grpSpPr>
            <p:sp>
              <p:nvSpPr>
                <p:cNvPr id="26" name="円/楕円 25"/>
                <p:cNvSpPr/>
                <p:nvPr/>
              </p:nvSpPr>
              <p:spPr>
                <a:xfrm>
                  <a:off x="323528" y="3789040"/>
                  <a:ext cx="576064" cy="576064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7" name="円/楕円 26"/>
                <p:cNvSpPr/>
                <p:nvPr/>
              </p:nvSpPr>
              <p:spPr>
                <a:xfrm>
                  <a:off x="395536" y="3861048"/>
                  <a:ext cx="438841" cy="432048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31" name="テキスト ボックス 30"/>
            <p:cNvSpPr txBox="1"/>
            <p:nvPr/>
          </p:nvSpPr>
          <p:spPr>
            <a:xfrm>
              <a:off x="97160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4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2" name="テキスト ボックス 31"/>
            <p:cNvSpPr txBox="1"/>
            <p:nvPr/>
          </p:nvSpPr>
          <p:spPr>
            <a:xfrm>
              <a:off x="1631478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5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5" name="テキスト ボックス 34"/>
            <p:cNvSpPr txBox="1"/>
            <p:nvPr/>
          </p:nvSpPr>
          <p:spPr>
            <a:xfrm>
              <a:off x="2291356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6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2951234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7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3611112" y="3731526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38" name="テキスト ボックス 37"/>
            <p:cNvSpPr txBox="1"/>
            <p:nvPr/>
          </p:nvSpPr>
          <p:spPr>
            <a:xfrm>
              <a:off x="427099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9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9" name="テキスト ボックス 38"/>
            <p:cNvSpPr txBox="1"/>
            <p:nvPr/>
          </p:nvSpPr>
          <p:spPr>
            <a:xfrm>
              <a:off x="4930868" y="3730599"/>
              <a:ext cx="453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10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0" name="テキスト ボックス 39"/>
            <p:cNvSpPr txBox="1"/>
            <p:nvPr/>
          </p:nvSpPr>
          <p:spPr>
            <a:xfrm>
              <a:off x="5651851" y="3731526"/>
              <a:ext cx="445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6364450" y="3717032"/>
              <a:ext cx="43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12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7728543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43" name="テキスト ボックス 42"/>
            <p:cNvSpPr txBox="1"/>
            <p:nvPr/>
          </p:nvSpPr>
          <p:spPr>
            <a:xfrm>
              <a:off x="8388424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3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7068665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47" name="角丸四角形吹き出し 46"/>
          <p:cNvSpPr/>
          <p:nvPr/>
        </p:nvSpPr>
        <p:spPr>
          <a:xfrm>
            <a:off x="971600" y="5215508"/>
            <a:ext cx="3149045" cy="1381844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5D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u="sng" dirty="0" smtClean="0"/>
              <a:t>MacBook Pro</a:t>
            </a:r>
            <a:r>
              <a:rPr kumimoji="1" lang="ja-JP" altLang="en-US" sz="2400" u="sng" dirty="0" smtClean="0"/>
              <a:t>購入</a:t>
            </a:r>
            <a:endParaRPr kumimoji="1" lang="en-US" altLang="ja-JP" sz="2400" u="sng" dirty="0" smtClean="0"/>
          </a:p>
          <a:p>
            <a:pPr algn="ctr"/>
            <a:endParaRPr kumimoji="1" lang="en-US" altLang="ja-JP" sz="2400" dirty="0" smtClean="0"/>
          </a:p>
          <a:p>
            <a:pPr algn="ctr"/>
            <a:r>
              <a:rPr lang="en-US" altLang="ja-JP" sz="2400" u="sng" dirty="0" smtClean="0"/>
              <a:t>UE4</a:t>
            </a:r>
            <a:r>
              <a:rPr lang="ja-JP" altLang="en-US" sz="2400" u="sng" dirty="0" smtClean="0"/>
              <a:t>ライセンス購入</a:t>
            </a:r>
            <a:endParaRPr kumimoji="1" lang="ja-JP" altLang="en-US" sz="2400" u="sng" dirty="0"/>
          </a:p>
        </p:txBody>
      </p:sp>
      <p:sp>
        <p:nvSpPr>
          <p:cNvPr id="48" name="角丸四角形吹き出し 47"/>
          <p:cNvSpPr/>
          <p:nvPr/>
        </p:nvSpPr>
        <p:spPr>
          <a:xfrm>
            <a:off x="4355976" y="5215508"/>
            <a:ext cx="3105336" cy="1381844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006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u="sng" dirty="0" smtClean="0"/>
              <a:t>英語の技術書</a:t>
            </a:r>
            <a:r>
              <a:rPr kumimoji="1" lang="en-US" altLang="ja-JP" sz="2400" u="sng" dirty="0" smtClean="0"/>
              <a:t>1</a:t>
            </a:r>
            <a:r>
              <a:rPr kumimoji="1" lang="ja-JP" altLang="en-US" sz="2400" u="sng" dirty="0" smtClean="0"/>
              <a:t>冊</a:t>
            </a:r>
            <a:endParaRPr kumimoji="1" lang="en-US" altLang="ja-JP" sz="2400" u="sng" dirty="0" smtClean="0"/>
          </a:p>
          <a:p>
            <a:pPr algn="ctr"/>
            <a:r>
              <a:rPr kumimoji="1" lang="ja-JP" altLang="en-US" sz="2400" u="sng" dirty="0" smtClean="0"/>
              <a:t>読み終わる</a:t>
            </a:r>
            <a:endParaRPr kumimoji="1" lang="en-US" altLang="ja-JP" sz="2400" u="sng" dirty="0" smtClean="0"/>
          </a:p>
          <a:p>
            <a:pPr algn="ctr"/>
            <a:r>
              <a:rPr kumimoji="1" lang="ja-JP" altLang="en-US" sz="2400" u="sng" dirty="0" smtClean="0"/>
              <a:t>数検</a:t>
            </a:r>
            <a:r>
              <a:rPr kumimoji="1" lang="en-US" altLang="ja-JP" sz="2400" u="sng" dirty="0" smtClean="0"/>
              <a:t>2</a:t>
            </a:r>
            <a:r>
              <a:rPr kumimoji="1" lang="ja-JP" altLang="en-US" sz="2400" u="sng" dirty="0" smtClean="0"/>
              <a:t>級受ける</a:t>
            </a:r>
            <a:endParaRPr kumimoji="1" lang="ja-JP" altLang="en-US" sz="2400" u="sng" dirty="0"/>
          </a:p>
        </p:txBody>
      </p:sp>
      <p:sp>
        <p:nvSpPr>
          <p:cNvPr id="3" name="正方形/長方形 2"/>
          <p:cNvSpPr/>
          <p:nvPr/>
        </p:nvSpPr>
        <p:spPr>
          <a:xfrm>
            <a:off x="0" y="3717032"/>
            <a:ext cx="9144000" cy="864096"/>
          </a:xfrm>
          <a:prstGeom prst="rect">
            <a:avLst/>
          </a:prstGeom>
          <a:solidFill>
            <a:srgbClr val="00F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b="1" dirty="0" smtClean="0"/>
              <a:t>オシャレプログラマを目指して基礎勉強</a:t>
            </a:r>
            <a:endParaRPr kumimoji="1" lang="ja-JP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xmlns="" val="143583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計画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年目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95" name="正方形/長方形 94"/>
          <p:cNvSpPr/>
          <p:nvPr/>
        </p:nvSpPr>
        <p:spPr>
          <a:xfrm>
            <a:off x="0" y="3573016"/>
            <a:ext cx="9144000" cy="32849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6" name="グループ化 95"/>
          <p:cNvGrpSpPr/>
          <p:nvPr/>
        </p:nvGrpSpPr>
        <p:grpSpPr>
          <a:xfrm>
            <a:off x="179512" y="4653136"/>
            <a:ext cx="8964488" cy="648072"/>
            <a:chOff x="179512" y="3717032"/>
            <a:chExt cx="8964488" cy="648072"/>
          </a:xfrm>
        </p:grpSpPr>
        <p:grpSp>
          <p:nvGrpSpPr>
            <p:cNvPr id="97" name="グループ化 96"/>
            <p:cNvGrpSpPr/>
            <p:nvPr/>
          </p:nvGrpSpPr>
          <p:grpSpPr>
            <a:xfrm>
              <a:off x="179512" y="3789040"/>
              <a:ext cx="8964488" cy="576064"/>
              <a:chOff x="179512" y="3789040"/>
              <a:chExt cx="8964488" cy="576064"/>
            </a:xfrm>
          </p:grpSpPr>
          <p:sp>
            <p:nvSpPr>
              <p:cNvPr id="110" name="正方形/長方形 109"/>
              <p:cNvSpPr/>
              <p:nvPr/>
            </p:nvSpPr>
            <p:spPr>
              <a:xfrm>
                <a:off x="470940" y="4077072"/>
                <a:ext cx="8673060" cy="45719"/>
              </a:xfrm>
              <a:prstGeom prst="rect">
                <a:avLst/>
              </a:prstGeom>
              <a:solidFill>
                <a:srgbClr val="00B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11" name="グループ化 110"/>
              <p:cNvGrpSpPr/>
              <p:nvPr/>
            </p:nvGrpSpPr>
            <p:grpSpPr>
              <a:xfrm>
                <a:off x="179512" y="3789040"/>
                <a:ext cx="576064" cy="576064"/>
                <a:chOff x="323528" y="3789040"/>
                <a:chExt cx="576064" cy="576064"/>
              </a:xfrm>
            </p:grpSpPr>
            <p:sp>
              <p:nvSpPr>
                <p:cNvPr id="112" name="円/楕円 111"/>
                <p:cNvSpPr/>
                <p:nvPr/>
              </p:nvSpPr>
              <p:spPr>
                <a:xfrm>
                  <a:off x="323528" y="3789040"/>
                  <a:ext cx="576064" cy="576064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13" name="円/楕円 112"/>
                <p:cNvSpPr/>
                <p:nvPr/>
              </p:nvSpPr>
              <p:spPr>
                <a:xfrm>
                  <a:off x="395536" y="3861048"/>
                  <a:ext cx="438841" cy="432048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98" name="テキスト ボックス 97"/>
            <p:cNvSpPr txBox="1"/>
            <p:nvPr/>
          </p:nvSpPr>
          <p:spPr>
            <a:xfrm>
              <a:off x="97160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4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9" name="テキスト ボックス 98"/>
            <p:cNvSpPr txBox="1"/>
            <p:nvPr/>
          </p:nvSpPr>
          <p:spPr>
            <a:xfrm>
              <a:off x="1631478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5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0" name="テキスト ボックス 99"/>
            <p:cNvSpPr txBox="1"/>
            <p:nvPr/>
          </p:nvSpPr>
          <p:spPr>
            <a:xfrm>
              <a:off x="2291356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6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1" name="テキスト ボックス 100"/>
            <p:cNvSpPr txBox="1"/>
            <p:nvPr/>
          </p:nvSpPr>
          <p:spPr>
            <a:xfrm>
              <a:off x="2951234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7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2" name="テキスト ボックス 101"/>
            <p:cNvSpPr txBox="1"/>
            <p:nvPr/>
          </p:nvSpPr>
          <p:spPr>
            <a:xfrm>
              <a:off x="3611112" y="3731526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103" name="テキスト ボックス 102"/>
            <p:cNvSpPr txBox="1"/>
            <p:nvPr/>
          </p:nvSpPr>
          <p:spPr>
            <a:xfrm>
              <a:off x="427099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9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4" name="テキスト ボックス 103"/>
            <p:cNvSpPr txBox="1"/>
            <p:nvPr/>
          </p:nvSpPr>
          <p:spPr>
            <a:xfrm>
              <a:off x="4930868" y="3730599"/>
              <a:ext cx="453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10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5" name="テキスト ボックス 104"/>
            <p:cNvSpPr txBox="1"/>
            <p:nvPr/>
          </p:nvSpPr>
          <p:spPr>
            <a:xfrm>
              <a:off x="5651851" y="3731526"/>
              <a:ext cx="445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6" name="テキスト ボックス 105"/>
            <p:cNvSpPr txBox="1"/>
            <p:nvPr/>
          </p:nvSpPr>
          <p:spPr>
            <a:xfrm>
              <a:off x="6364450" y="3717032"/>
              <a:ext cx="43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12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7" name="テキスト ボックス 106"/>
            <p:cNvSpPr txBox="1"/>
            <p:nvPr/>
          </p:nvSpPr>
          <p:spPr>
            <a:xfrm>
              <a:off x="7728543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108" name="テキスト ボックス 107"/>
            <p:cNvSpPr txBox="1"/>
            <p:nvPr/>
          </p:nvSpPr>
          <p:spPr>
            <a:xfrm>
              <a:off x="8388424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3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09" name="テキスト ボックス 108"/>
            <p:cNvSpPr txBox="1"/>
            <p:nvPr/>
          </p:nvSpPr>
          <p:spPr>
            <a:xfrm>
              <a:off x="7068665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114" name="角丸四角形吹き出し 113"/>
          <p:cNvSpPr/>
          <p:nvPr/>
        </p:nvSpPr>
        <p:spPr>
          <a:xfrm>
            <a:off x="971600" y="5215508"/>
            <a:ext cx="3528392" cy="1381844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5D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u="sng" dirty="0" smtClean="0"/>
              <a:t>独自エフェクトツール作成</a:t>
            </a:r>
            <a:endParaRPr kumimoji="1" lang="ja-JP" altLang="en-US" sz="2400" u="sng" dirty="0"/>
          </a:p>
        </p:txBody>
      </p:sp>
      <p:sp>
        <p:nvSpPr>
          <p:cNvPr id="115" name="角丸四角形吹き出し 114"/>
          <p:cNvSpPr/>
          <p:nvPr/>
        </p:nvSpPr>
        <p:spPr>
          <a:xfrm>
            <a:off x="5571120" y="5215508"/>
            <a:ext cx="3105336" cy="1381844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006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u="sng" dirty="0" smtClean="0"/>
              <a:t>GDC</a:t>
            </a:r>
            <a:r>
              <a:rPr kumimoji="1" lang="ja-JP" altLang="en-US" sz="2400" u="sng" dirty="0" smtClean="0"/>
              <a:t>参加する</a:t>
            </a:r>
            <a:endParaRPr kumimoji="1" lang="ja-JP" altLang="en-US" sz="2400" u="sng" dirty="0"/>
          </a:p>
        </p:txBody>
      </p:sp>
      <p:sp>
        <p:nvSpPr>
          <p:cNvPr id="116" name="正方形/長方形 115"/>
          <p:cNvSpPr/>
          <p:nvPr/>
        </p:nvSpPr>
        <p:spPr>
          <a:xfrm>
            <a:off x="0" y="3717032"/>
            <a:ext cx="9144000" cy="864096"/>
          </a:xfrm>
          <a:prstGeom prst="rect">
            <a:avLst/>
          </a:prstGeom>
          <a:solidFill>
            <a:srgbClr val="00F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b="1" smtClean="0"/>
              <a:t>広い視点を。</a:t>
            </a:r>
            <a:endParaRPr kumimoji="1" lang="ja-JP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xmlns="" val="114873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計画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年目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9" name="正方形/長方形 28"/>
          <p:cNvSpPr/>
          <p:nvPr/>
        </p:nvSpPr>
        <p:spPr>
          <a:xfrm>
            <a:off x="0" y="3573016"/>
            <a:ext cx="9144000" cy="32849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0" name="グループ化 29"/>
          <p:cNvGrpSpPr/>
          <p:nvPr/>
        </p:nvGrpSpPr>
        <p:grpSpPr>
          <a:xfrm>
            <a:off x="179512" y="3717032"/>
            <a:ext cx="8964488" cy="648072"/>
            <a:chOff x="179512" y="3717032"/>
            <a:chExt cx="8964488" cy="648072"/>
          </a:xfrm>
        </p:grpSpPr>
        <p:grpSp>
          <p:nvGrpSpPr>
            <p:cNvPr id="31" name="グループ化 30"/>
            <p:cNvGrpSpPr/>
            <p:nvPr/>
          </p:nvGrpSpPr>
          <p:grpSpPr>
            <a:xfrm>
              <a:off x="179512" y="3789040"/>
              <a:ext cx="8964488" cy="576064"/>
              <a:chOff x="179512" y="3789040"/>
              <a:chExt cx="8964488" cy="576064"/>
            </a:xfrm>
          </p:grpSpPr>
          <p:sp>
            <p:nvSpPr>
              <p:cNvPr id="63" name="正方形/長方形 62"/>
              <p:cNvSpPr/>
              <p:nvPr/>
            </p:nvSpPr>
            <p:spPr>
              <a:xfrm>
                <a:off x="470940" y="4077072"/>
                <a:ext cx="8673060" cy="45719"/>
              </a:xfrm>
              <a:prstGeom prst="rect">
                <a:avLst/>
              </a:prstGeom>
              <a:solidFill>
                <a:srgbClr val="00B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4" name="グループ化 63"/>
              <p:cNvGrpSpPr/>
              <p:nvPr/>
            </p:nvGrpSpPr>
            <p:grpSpPr>
              <a:xfrm>
                <a:off x="179512" y="3789040"/>
                <a:ext cx="576064" cy="576064"/>
                <a:chOff x="323528" y="3789040"/>
                <a:chExt cx="576064" cy="576064"/>
              </a:xfrm>
            </p:grpSpPr>
            <p:sp>
              <p:nvSpPr>
                <p:cNvPr id="65" name="円/楕円 64"/>
                <p:cNvSpPr/>
                <p:nvPr/>
              </p:nvSpPr>
              <p:spPr>
                <a:xfrm>
                  <a:off x="323528" y="3789040"/>
                  <a:ext cx="576064" cy="576064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円/楕円 65"/>
                <p:cNvSpPr/>
                <p:nvPr/>
              </p:nvSpPr>
              <p:spPr>
                <a:xfrm>
                  <a:off x="395536" y="3861048"/>
                  <a:ext cx="438841" cy="432048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32" name="テキスト ボックス 31"/>
            <p:cNvSpPr txBox="1"/>
            <p:nvPr/>
          </p:nvSpPr>
          <p:spPr>
            <a:xfrm>
              <a:off x="97160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4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3" name="テキスト ボックス 32"/>
            <p:cNvSpPr txBox="1"/>
            <p:nvPr/>
          </p:nvSpPr>
          <p:spPr>
            <a:xfrm>
              <a:off x="1631478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5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4" name="テキスト ボックス 33"/>
            <p:cNvSpPr txBox="1"/>
            <p:nvPr/>
          </p:nvSpPr>
          <p:spPr>
            <a:xfrm>
              <a:off x="2291356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6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5" name="テキスト ボックス 34"/>
            <p:cNvSpPr txBox="1"/>
            <p:nvPr/>
          </p:nvSpPr>
          <p:spPr>
            <a:xfrm>
              <a:off x="2951234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7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3611112" y="3731526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427099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9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8" name="テキスト ボックス 37"/>
            <p:cNvSpPr txBox="1"/>
            <p:nvPr/>
          </p:nvSpPr>
          <p:spPr>
            <a:xfrm>
              <a:off x="4930868" y="3730599"/>
              <a:ext cx="453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10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5651851" y="3731526"/>
              <a:ext cx="445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9" name="テキスト ボックス 58"/>
            <p:cNvSpPr txBox="1"/>
            <p:nvPr/>
          </p:nvSpPr>
          <p:spPr>
            <a:xfrm>
              <a:off x="6364450" y="3717032"/>
              <a:ext cx="43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12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60" name="テキスト ボックス 59"/>
            <p:cNvSpPr txBox="1"/>
            <p:nvPr/>
          </p:nvSpPr>
          <p:spPr>
            <a:xfrm>
              <a:off x="7728543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61" name="テキスト ボックス 60"/>
            <p:cNvSpPr txBox="1"/>
            <p:nvPr/>
          </p:nvSpPr>
          <p:spPr>
            <a:xfrm>
              <a:off x="8388424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3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62" name="テキスト ボックス 61"/>
            <p:cNvSpPr txBox="1"/>
            <p:nvPr/>
          </p:nvSpPr>
          <p:spPr>
            <a:xfrm>
              <a:off x="7068665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3" name="角丸四角形 2"/>
          <p:cNvSpPr/>
          <p:nvPr/>
        </p:nvSpPr>
        <p:spPr>
          <a:xfrm>
            <a:off x="827584" y="4365104"/>
            <a:ext cx="8064896" cy="2232248"/>
          </a:xfrm>
          <a:prstGeom prst="roundRect">
            <a:avLst/>
          </a:prstGeom>
          <a:solidFill>
            <a:srgbClr val="5D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 dirty="0"/>
              <a:t>永井さん超え！</a:t>
            </a:r>
            <a:r>
              <a:rPr lang="ja-JP" altLang="en-US" sz="6000" b="1" dirty="0" smtClean="0"/>
              <a:t>！</a:t>
            </a:r>
            <a:endParaRPr kumimoji="1" lang="ja-JP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xmlns="" val="95117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9" name="グループ化 8"/>
          <p:cNvGrpSpPr/>
          <p:nvPr/>
        </p:nvGrpSpPr>
        <p:grpSpPr>
          <a:xfrm>
            <a:off x="0" y="2348880"/>
            <a:ext cx="9144000" cy="914400"/>
            <a:chOff x="-648072" y="2348880"/>
            <a:chExt cx="9144000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648072" y="2348880"/>
              <a:ext cx="91440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648072" y="2482914"/>
              <a:ext cx="91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エフェクトツール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0" y="3882752"/>
            <a:ext cx="9144000" cy="914400"/>
            <a:chOff x="-2520280" y="3882752"/>
            <a:chExt cx="9144000" cy="914400"/>
          </a:xfrm>
        </p:grpSpPr>
        <p:sp>
          <p:nvSpPr>
            <p:cNvPr id="13" name="正方形/長方形 12"/>
            <p:cNvSpPr/>
            <p:nvPr/>
          </p:nvSpPr>
          <p:spPr>
            <a:xfrm>
              <a:off x="-2520280" y="3882752"/>
              <a:ext cx="9144000" cy="914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-2520280" y="4016786"/>
              <a:ext cx="91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より豪華な画面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5" name="グループ化 14"/>
          <p:cNvGrpSpPr/>
          <p:nvPr/>
        </p:nvGrpSpPr>
        <p:grpSpPr>
          <a:xfrm>
            <a:off x="0" y="5394920"/>
            <a:ext cx="9144000" cy="914400"/>
            <a:chOff x="-4333148" y="5394920"/>
            <a:chExt cx="8502315" cy="914400"/>
          </a:xfrm>
        </p:grpSpPr>
        <p:sp>
          <p:nvSpPr>
            <p:cNvPr id="16" name="正方形/長方形 15"/>
            <p:cNvSpPr/>
            <p:nvPr/>
          </p:nvSpPr>
          <p:spPr>
            <a:xfrm>
              <a:off x="-4333148" y="5394920"/>
              <a:ext cx="8502315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-4333148" y="5528954"/>
              <a:ext cx="85023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さらにクオリティの高いゲームに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68927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2420888"/>
            <a:ext cx="8424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エンジン</a:t>
            </a:r>
            <a:r>
              <a:rPr kumimoji="1" lang="ja-JP" altLang="en-US" sz="3600" dirty="0" smtClean="0"/>
              <a:t>側をいじれる</a:t>
            </a:r>
            <a:endParaRPr kumimoji="1" lang="en-US" altLang="ja-JP" sz="3600" dirty="0" smtClean="0"/>
          </a:p>
          <a:p>
            <a:r>
              <a:rPr lang="en-US" altLang="ja-JP" sz="3600" dirty="0"/>
              <a:t>	</a:t>
            </a:r>
            <a:r>
              <a:rPr lang="en-US" altLang="ja-JP" sz="3600" dirty="0" smtClean="0"/>
              <a:t>				</a:t>
            </a:r>
            <a:r>
              <a:rPr kumimoji="1" lang="ja-JP" altLang="en-US" sz="3600" dirty="0" smtClean="0"/>
              <a:t>プログラマになる</a:t>
            </a:r>
            <a:endParaRPr kumimoji="1" lang="ja-JP" altLang="en-US" sz="36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23528" y="3991704"/>
            <a:ext cx="8956298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 smtClean="0"/>
              <a:t>特に</a:t>
            </a:r>
            <a:endParaRPr kumimoji="1" lang="en-US" altLang="ja-JP" sz="3600" dirty="0" smtClean="0"/>
          </a:p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グラフィクスプログラム</a:t>
            </a:r>
            <a:endParaRPr kumimoji="1" lang="en-US" altLang="ja-JP" sz="6000" b="1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altLang="ja-JP" sz="6000" b="1" dirty="0"/>
              <a:t>	</a:t>
            </a:r>
            <a:r>
              <a:rPr lang="en-US" altLang="ja-JP" sz="6000" b="1" dirty="0" smtClean="0"/>
              <a:t>			</a:t>
            </a:r>
            <a:r>
              <a:rPr lang="ja-JP" altLang="en-US" sz="6000" b="1" dirty="0" smtClean="0"/>
              <a:t>　</a:t>
            </a:r>
            <a:r>
              <a:rPr kumimoji="1" lang="ja-JP" altLang="en-US" sz="3600" dirty="0" smtClean="0"/>
              <a:t>をできるようになる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xmlns="" val="62000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50202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ja-JP" sz="6600" dirty="0" smtClean="0"/>
              <a:t>The </a:t>
            </a:r>
            <a:r>
              <a:rPr lang="en-US" altLang="ja-JP" sz="6600" dirty="0"/>
              <a:t>one and </a:t>
            </a:r>
            <a:r>
              <a:rPr lang="en-US" altLang="ja-JP" sz="6600" dirty="0" smtClean="0"/>
              <a:t>only</a:t>
            </a:r>
            <a:br>
              <a:rPr lang="en-US" altLang="ja-JP" sz="6600" dirty="0" smtClean="0"/>
            </a:br>
            <a:r>
              <a:rPr lang="en-US" altLang="ja-JP" sz="6600" dirty="0" smtClean="0"/>
              <a:t>Programmer</a:t>
            </a:r>
            <a:endParaRPr kumimoji="1" lang="ja-JP" altLang="en-US" sz="6600" dirty="0"/>
          </a:p>
        </p:txBody>
      </p:sp>
    </p:spTree>
    <p:extLst>
      <p:ext uri="{BB962C8B-B14F-4D97-AF65-F5344CB8AC3E}">
        <p14:creationId xmlns:p14="http://schemas.microsoft.com/office/powerpoint/2010/main" xmlns="" val="195740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656584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>
                <a:solidFill>
                  <a:schemeClr val="bg1"/>
                </a:solidFill>
              </a:rPr>
              <a:t>目次</a:t>
            </a:r>
            <a:r>
              <a:rPr kumimoji="1" lang="en-US" altLang="ja-JP" dirty="0" smtClean="0">
                <a:solidFill>
                  <a:schemeClr val="bg1"/>
                </a:solidFill>
              </a:rPr>
              <a:t>	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187624" y="2564904"/>
            <a:ext cx="7956376" cy="1296144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815008" y="286347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4000" b="1" dirty="0" smtClean="0">
                <a:solidFill>
                  <a:schemeClr val="bg1"/>
                </a:solidFill>
              </a:rPr>
              <a:t>自己紹介</a:t>
            </a:r>
            <a:endParaRPr kumimoji="1" lang="en-US" altLang="ja-JP" sz="40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>
                <a:solidFill>
                  <a:schemeClr val="bg1"/>
                </a:solidFill>
              </a:rPr>
              <a:t>目標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425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18" name="グループ化 17"/>
          <p:cNvGrpSpPr/>
          <p:nvPr/>
        </p:nvGrpSpPr>
        <p:grpSpPr>
          <a:xfrm>
            <a:off x="0" y="2348880"/>
            <a:ext cx="3779912" cy="914400"/>
            <a:chOff x="-648072" y="2348880"/>
            <a:chExt cx="3779912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648072" y="2348880"/>
              <a:ext cx="27718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179512" y="2482914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Name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グループ化 18"/>
          <p:cNvGrpSpPr/>
          <p:nvPr/>
        </p:nvGrpSpPr>
        <p:grpSpPr>
          <a:xfrm>
            <a:off x="0" y="3882752"/>
            <a:ext cx="3779912" cy="914400"/>
            <a:chOff x="-648072" y="3882752"/>
            <a:chExt cx="3779912" cy="914400"/>
          </a:xfrm>
        </p:grpSpPr>
        <p:sp>
          <p:nvSpPr>
            <p:cNvPr id="9" name="正方形/長方形 8"/>
            <p:cNvSpPr/>
            <p:nvPr/>
          </p:nvSpPr>
          <p:spPr>
            <a:xfrm>
              <a:off x="-648072" y="3882752"/>
              <a:ext cx="27718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179512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Age</a:t>
              </a:r>
            </a:p>
          </p:txBody>
        </p:sp>
      </p:grpSp>
      <p:grpSp>
        <p:nvGrpSpPr>
          <p:cNvPr id="20" name="グループ化 19"/>
          <p:cNvGrpSpPr/>
          <p:nvPr/>
        </p:nvGrpSpPr>
        <p:grpSpPr>
          <a:xfrm>
            <a:off x="0" y="5394920"/>
            <a:ext cx="3779912" cy="914400"/>
            <a:chOff x="-648072" y="5394920"/>
            <a:chExt cx="377991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648072" y="5394920"/>
              <a:ext cx="27718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From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4" name="グループ化 23"/>
          <p:cNvGrpSpPr/>
          <p:nvPr/>
        </p:nvGrpSpPr>
        <p:grpSpPr>
          <a:xfrm>
            <a:off x="3347864" y="2348880"/>
            <a:ext cx="6408712" cy="914400"/>
            <a:chOff x="2987824" y="2348880"/>
            <a:chExt cx="640871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2987824" y="2348880"/>
              <a:ext cx="5796136" cy="914400"/>
            </a:xfrm>
            <a:prstGeom prst="rect">
              <a:avLst/>
            </a:prstGeom>
            <a:solidFill>
              <a:srgbClr val="37FF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ja-JP" sz="3200" dirty="0"/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3419872" y="2494637"/>
              <a:ext cx="59766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err="1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Akiyoshi</a:t>
              </a:r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Koyama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2" name="グループ化 21"/>
          <p:cNvGrpSpPr/>
          <p:nvPr/>
        </p:nvGrpSpPr>
        <p:grpSpPr>
          <a:xfrm>
            <a:off x="3347864" y="3882752"/>
            <a:ext cx="5796136" cy="914400"/>
            <a:chOff x="2987824" y="3882752"/>
            <a:chExt cx="5796136" cy="914400"/>
          </a:xfrm>
        </p:grpSpPr>
        <p:sp>
          <p:nvSpPr>
            <p:cNvPr id="6" name="正方形/長方形 5"/>
            <p:cNvSpPr/>
            <p:nvPr/>
          </p:nvSpPr>
          <p:spPr>
            <a:xfrm>
              <a:off x="2987824" y="3882752"/>
              <a:ext cx="5796136" cy="914400"/>
            </a:xfrm>
            <a:prstGeom prst="rect">
              <a:avLst/>
            </a:prstGeom>
            <a:solidFill>
              <a:srgbClr val="37FF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3424034" y="4008362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21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1" name="グループ化 20"/>
          <p:cNvGrpSpPr/>
          <p:nvPr/>
        </p:nvGrpSpPr>
        <p:grpSpPr>
          <a:xfrm>
            <a:off x="3347864" y="5394920"/>
            <a:ext cx="5796136" cy="914400"/>
            <a:chOff x="2987824" y="5394920"/>
            <a:chExt cx="5796136" cy="914400"/>
          </a:xfrm>
        </p:grpSpPr>
        <p:sp>
          <p:nvSpPr>
            <p:cNvPr id="7" name="正方形/長方形 6"/>
            <p:cNvSpPr/>
            <p:nvPr/>
          </p:nvSpPr>
          <p:spPr>
            <a:xfrm>
              <a:off x="2987824" y="5394920"/>
              <a:ext cx="5796136" cy="914400"/>
            </a:xfrm>
            <a:prstGeom prst="rect">
              <a:avLst/>
            </a:prstGeom>
            <a:solidFill>
              <a:srgbClr val="37FF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419872" y="5518973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 err="1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Sado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0279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7" name="グループ化 6"/>
          <p:cNvGrpSpPr/>
          <p:nvPr/>
        </p:nvGrpSpPr>
        <p:grpSpPr>
          <a:xfrm>
            <a:off x="0" y="2204864"/>
            <a:ext cx="6156176" cy="914400"/>
            <a:chOff x="-2592324" y="5394920"/>
            <a:chExt cx="5724164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2592324" y="5394920"/>
              <a:ext cx="4716052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Episode</a:t>
              </a:r>
            </a:p>
          </p:txBody>
        </p:sp>
      </p:grpSp>
      <p:pic>
        <p:nvPicPr>
          <p:cNvPr id="6" name="図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15816" y="3356992"/>
            <a:ext cx="3391169" cy="339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57187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36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755576" y="980728"/>
            <a:ext cx="29523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海</a:t>
            </a:r>
            <a:r>
              <a:rPr kumimoji="1" lang="ja-JP" altLang="en-US" sz="3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とは</a:t>
            </a:r>
            <a:endParaRPr kumimoji="1" lang="ja-JP" altLang="en-US" sz="3600" dirty="0">
              <a:solidFill>
                <a:schemeClr val="bg2">
                  <a:lumMod val="10000"/>
                </a:schemeClr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843808" y="2420888"/>
            <a:ext cx="41764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“戦い”</a:t>
            </a:r>
            <a:r>
              <a:rPr kumimoji="1" lang="ja-JP" altLang="en-US" sz="3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の場所</a:t>
            </a:r>
            <a:endParaRPr kumimoji="1" lang="ja-JP" altLang="en-US" sz="3600" dirty="0">
              <a:solidFill>
                <a:schemeClr val="bg2">
                  <a:lumMod val="10000"/>
                </a:schemeClr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732240" y="4438853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である</a:t>
            </a:r>
            <a:endParaRPr kumimoji="1" lang="ja-JP" altLang="en-US" sz="3600" dirty="0">
              <a:solidFill>
                <a:schemeClr val="bg2">
                  <a:lumMod val="10000"/>
                </a:schemeClr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04003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自己紹介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CandyGirls_PV_Ver2.0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467544" y="1556792"/>
            <a:ext cx="8320924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1375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656584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>
                <a:solidFill>
                  <a:schemeClr val="bg1"/>
                </a:solidFill>
              </a:rPr>
              <a:t>目次</a:t>
            </a:r>
            <a:r>
              <a:rPr kumimoji="1" lang="en-US" altLang="ja-JP" dirty="0" smtClean="0">
                <a:solidFill>
                  <a:schemeClr val="bg1"/>
                </a:solidFill>
              </a:rPr>
              <a:t>	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187624" y="4365104"/>
            <a:ext cx="7956376" cy="1296144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815008" y="286347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 smtClean="0">
                <a:solidFill>
                  <a:schemeClr val="bg1"/>
                </a:solidFill>
              </a:rPr>
              <a:t>自己紹介</a:t>
            </a:r>
            <a:endParaRPr kumimoji="1" lang="en-US" altLang="ja-JP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sz="4000" b="1" dirty="0" smtClean="0">
                <a:solidFill>
                  <a:schemeClr val="bg1"/>
                </a:solidFill>
              </a:rPr>
              <a:t>目標</a:t>
            </a:r>
            <a:endParaRPr kumimoji="1" lang="ja-JP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9889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2420888"/>
            <a:ext cx="8424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エンジン</a:t>
            </a:r>
            <a:r>
              <a:rPr kumimoji="1" lang="ja-JP" altLang="en-US" sz="3600" dirty="0" smtClean="0"/>
              <a:t>側をいじれる</a:t>
            </a:r>
            <a:endParaRPr kumimoji="1" lang="en-US" altLang="ja-JP" sz="3600" dirty="0" smtClean="0"/>
          </a:p>
          <a:p>
            <a:r>
              <a:rPr lang="en-US" altLang="ja-JP" sz="3600" dirty="0"/>
              <a:t>	</a:t>
            </a:r>
            <a:r>
              <a:rPr lang="en-US" altLang="ja-JP" sz="3600" dirty="0" smtClean="0"/>
              <a:t>				</a:t>
            </a:r>
            <a:r>
              <a:rPr kumimoji="1" lang="ja-JP" altLang="en-US" sz="3600" dirty="0" smtClean="0"/>
              <a:t>プログラマになる</a:t>
            </a:r>
            <a:endParaRPr kumimoji="1" lang="ja-JP" altLang="en-US" sz="36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23528" y="3991704"/>
            <a:ext cx="8956298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 smtClean="0"/>
              <a:t>特に</a:t>
            </a:r>
            <a:endParaRPr kumimoji="1" lang="en-US" altLang="ja-JP" sz="3600" dirty="0" smtClean="0"/>
          </a:p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グラフィクスプログラム</a:t>
            </a:r>
            <a:endParaRPr kumimoji="1" lang="en-US" altLang="ja-JP" sz="6000" b="1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altLang="ja-JP" sz="6000" b="1" dirty="0"/>
              <a:t>	</a:t>
            </a:r>
            <a:r>
              <a:rPr lang="en-US" altLang="ja-JP" sz="6000" b="1" dirty="0" smtClean="0"/>
              <a:t>			</a:t>
            </a:r>
            <a:r>
              <a:rPr lang="ja-JP" altLang="en-US" sz="6000" b="1" dirty="0" smtClean="0"/>
              <a:t>　</a:t>
            </a:r>
            <a:r>
              <a:rPr kumimoji="1" lang="ja-JP" altLang="en-US" sz="3600" dirty="0" smtClean="0"/>
              <a:t>をできるようになる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xmlns="" val="367490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理由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グループ化 7"/>
          <p:cNvGrpSpPr/>
          <p:nvPr/>
        </p:nvGrpSpPr>
        <p:grpSpPr>
          <a:xfrm>
            <a:off x="899592" y="3429000"/>
            <a:ext cx="7560840" cy="1785104"/>
            <a:chOff x="899592" y="3804136"/>
            <a:chExt cx="7560840" cy="1785104"/>
          </a:xfrm>
        </p:grpSpPr>
        <p:sp>
          <p:nvSpPr>
            <p:cNvPr id="3" name="テキスト ボックス 2"/>
            <p:cNvSpPr txBox="1"/>
            <p:nvPr/>
          </p:nvSpPr>
          <p:spPr>
            <a:xfrm>
              <a:off x="899592" y="3804136"/>
              <a:ext cx="108012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1000" b="1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sz="110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411760" y="4531767"/>
              <a:ext cx="604867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400" b="1" dirty="0" smtClean="0"/>
                <a:t>絵が描けない</a:t>
              </a:r>
              <a:endParaRPr kumimoji="1" lang="ja-JP" altLang="en-US" sz="4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xmlns="" val="77438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​​テーマ">
  <a:themeElements>
    <a:clrScheme name="ユーザー定義 1">
      <a:dk1>
        <a:srgbClr val="FFFFFF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ユーザー定義 1">
      <a:majorFont>
        <a:latin typeface="Calibri"/>
        <a:ea typeface="メイリオ"/>
        <a:cs typeface=""/>
      </a:majorFont>
      <a:minorFont>
        <a:latin typeface="Calibr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174</Words>
  <Application>Microsoft Office PowerPoint</Application>
  <PresentationFormat>画面に合わせる (4:3)</PresentationFormat>
  <Paragraphs>111</Paragraphs>
  <Slides>16</Slides>
  <Notes>2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17" baseType="lpstr">
      <vt:lpstr>Office ​​テーマ</vt:lpstr>
      <vt:lpstr> 決意表明</vt:lpstr>
      <vt:lpstr>目次 </vt:lpstr>
      <vt:lpstr>自己紹介 </vt:lpstr>
      <vt:lpstr>自己紹介 </vt:lpstr>
      <vt:lpstr>スライド 5</vt:lpstr>
      <vt:lpstr>自己紹介</vt:lpstr>
      <vt:lpstr>目次 </vt:lpstr>
      <vt:lpstr>目標 </vt:lpstr>
      <vt:lpstr>目標 </vt:lpstr>
      <vt:lpstr>目標 </vt:lpstr>
      <vt:lpstr>目標 </vt:lpstr>
      <vt:lpstr>目標 </vt:lpstr>
      <vt:lpstr>目標 </vt:lpstr>
      <vt:lpstr>目標 </vt:lpstr>
      <vt:lpstr>目標 </vt:lpstr>
      <vt:lpstr>The one and only Programmer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user</dc:creator>
  <cp:lastModifiedBy>a-koyama</cp:lastModifiedBy>
  <cp:revision>45</cp:revision>
  <dcterms:created xsi:type="dcterms:W3CDTF">2014-07-07T15:33:50Z</dcterms:created>
  <dcterms:modified xsi:type="dcterms:W3CDTF">2014-07-10T00:51:01Z</dcterms:modified>
</cp:coreProperties>
</file>

<file path=docProps/thumbnail.jpeg>
</file>